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77" r:id="rId3"/>
    <p:sldId id="257" r:id="rId4"/>
    <p:sldId id="278" r:id="rId5"/>
    <p:sldId id="258" r:id="rId6"/>
    <p:sldId id="259" r:id="rId7"/>
    <p:sldId id="260" r:id="rId8"/>
    <p:sldId id="271" r:id="rId9"/>
    <p:sldId id="270" r:id="rId10"/>
    <p:sldId id="275" r:id="rId11"/>
    <p:sldId id="272" r:id="rId12"/>
    <p:sldId id="273" r:id="rId13"/>
    <p:sldId id="274" r:id="rId14"/>
    <p:sldId id="263" r:id="rId15"/>
    <p:sldId id="265" r:id="rId16"/>
    <p:sldId id="266" r:id="rId17"/>
    <p:sldId id="267" r:id="rId18"/>
    <p:sldId id="268" r:id="rId19"/>
    <p:sldId id="269" r:id="rId20"/>
    <p:sldId id="276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854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413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778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329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92666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1263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1708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711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146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1567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593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7747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707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768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4491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3130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5942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34290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3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 </a:t>
            </a:r>
            <a:b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«Детский сад №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144 к</a:t>
            </a:r>
            <a: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омбинированного вида» Приволжского района г.Казани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581128"/>
            <a:ext cx="7772400" cy="1584176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1420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Планируемые результаты освоения</a:t>
            </a:r>
            <a:b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основной программы</a:t>
            </a:r>
            <a:r>
              <a:rPr lang="ru-RU" sz="6000" dirty="0">
                <a:solidFill>
                  <a:schemeClr val="tx1"/>
                </a:solidFill>
              </a:rPr>
              <a:t/>
            </a:r>
            <a:br>
              <a:rPr lang="ru-RU" sz="6000" dirty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Согласно ФГОС, результаты должны быть представлены в виде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целевых ориентиров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marL="342900" lvl="0" indent="-342900" algn="ctr">
              <a:spcBef>
                <a:spcPts val="1000"/>
              </a:spcBef>
            </a:pPr>
            <a:r>
              <a:rPr lang="ru-RU" sz="3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Целевые ориентиры образования                                в младшем возрасте:</a:t>
            </a:r>
            <a:endParaRPr lang="ru-RU" sz="3000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0" y="1268760"/>
            <a:ext cx="8075240" cy="473853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ребенок интересуется окружающими предметами и активно действует с ними; эмоционально вовлечён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использует специфические, культурно фиксированные предметные действия, знает назначения бытовых предметов (ложки, расчески, карандаша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умеет пользоваться ими. Владеет простейшими навыками самообслуживания, стремится проявлять самостоятельность в бытовом и игровом поведении;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проявляет интерес к сверстникам; наблюдает за их действиями и подражает им;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у ребенка развита крупная моторика, он стремится осваивать различные виды движения ( бег, лазанье, перешагивание и пр.).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образования:</a:t>
            </a:r>
            <a:endParaRPr lang="ru-RU" sz="20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0" y="1268759"/>
            <a:ext cx="8075240" cy="4517695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ребенок овладевает основными культурными способами деятельности, проявляет инициативу и самостоятельность в разных видах деятельности – игре, общении, познавательно-исследовательской деятельности, конструировании др.; способен выбирать себе род занятий, участников по совместной деятельности;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ребенок обладает установкой положительного отношения к миру, к разным видам труда, другим людям и самому себе;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у ребенка развито воображение,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может выделять звуки в словах; у ребенка складываются предпосылки грамотности;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868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ребенок способен к волевым усилиям, может следовать социальным нормам поведения и правилам в разных видах 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ребенок проявляет любознательность, задает вопросы взрослыми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 и экспериментировать. Обладает начальными знаниями о себе, о природном и социальном мире, в котором он живет; знаком с произведениями  русской и татарской детской литературы, обладает элементарными представлениями из области живой природы, естествознания, математики, истории и т.п. Способен к принятию собственных решений, опираясь на свои знания и умения в различных видах деятельности;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понимает речь  и употребляет слова на татарском языке в пределах установленной нормы;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проявляет патриотические чувства, ощущает гордость за свою страну и  республики, в которой живёт, ее достижения;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имеет начальные представления о здоровом образе жизни, ориентируясь на всё ценное, что веками сформировано мудростью и культурой русского и татарского народов.  Воспринимает здоровый образ жизни как ценность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pPr lvl="0"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Описание образовательной деятельности в соответствии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 направлениями развития ребенка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txBody>
          <a:bodyPr/>
          <a:lstStyle/>
          <a:p>
            <a:pPr lvl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Содержание Программы обеспечивает развитие личности, мотивации и способности детей в различных видах деятельности и охватывает образовательные области: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социально-коммуникативное развитие;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познавательное развитие;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речевое развитие;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художественно-эстетическое развитие;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физическое развитие.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83568" y="1268760"/>
            <a:ext cx="8003232" cy="473853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Социально-коммуникативное развитие направлено на: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усвоение норм и ценностей, принятых в обществе, включая моральные и нравственные ценности;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развитие общения и взаимодействия ребенка со взрослыми и сверстниками;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становление самостоятельности, целенаправленности 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формирование позитивных установок к различным видам труда и творчества;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формирование основ безопасного поведения в быту, социуме, природе;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воспитывать у детей чувство любви и привязанности к малой родине, родному дому, проявлением на этой основе ценностных идеалов, гуманных чувств, нравственных отношений к окружающему миру и сверстникам;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расширять словарный запас детей, который используется в различных видах труда; создавать образовательные ситуации, стимулирующие потребность детей в сотрудничестве, в кооперативных действиях со сверстниками во всех видах деятельности.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область «Познавательное развитие»</a:t>
            </a:r>
            <a:endParaRPr lang="ru-RU" sz="2000" b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38539" y="980728"/>
            <a:ext cx="8229600" cy="528641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Познавательное развитие предполагает: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 развитие интересов детей, любознательности и познавательной мотивации;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 формирование познавательных действий, становление сознания;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 развитие воображения и творческой активности;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 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др.);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 о малой родине и Отечестве, представлений 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мира;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приобщать детей к истории Татарстана, формировать представления о традиционной культуре родного края через ознакомление с природой и социумом;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организовывать различные виды деятельности, естественным образом обеспечивающих речевое общение со взрослыми и сверстниками.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192" y="472894"/>
            <a:ext cx="8229600" cy="43582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область «Речевое развитие»</a:t>
            </a:r>
            <a:endParaRPr lang="ru-RU" sz="20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8923" y="941578"/>
            <a:ext cx="8229600" cy="5737839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Речевое развитие включает: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 владение речью как средством общения и культуры;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 обогащение активного словаря;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 развитие связной, грамматически правильной диалогической и монологической речи;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 развитие речевого творчества;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 развитие звуковой и интонационной культуры речи, фонематического слуха;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 знакомство с книжной культурой, детской литературой, понимание на слух текстов различных жанров детской литературы;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 формирование звуковой аналитико-синтетической активности как предпосылки обучения грамоте;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развитие речи, мышления; интереса к татарскому языку и желание говорить на нем, через знакомство с культурой русского и татарского народов;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формировать связную речь,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мотивационно-потребностного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компонента речи, формировать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вербализованное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представление об окружающем мире и обобщений в сфере предметного мира.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область «Художественно-эстетическое развитие»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25658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предполагает: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 развитие предпосылок ценностно-смыслового восприятия и понимания произведений искусства (словесного, музыкального, изобразительного), мира природы;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 становление эстетического отношения к окружающему миру;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 формирование элементарных представлений о видах искусства;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 восприятие музыки, художественной литературы, фольклора;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 стимулирование сопереживания персонажам художественных произведений;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 реализацию самостоятельной творческой деятельности детей (изобразительной, конструктивно-модельной, музыкальной и др.);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 приобщать детей к музыкальному творчеству татарского народа, воспитывать любовь к родной земле через слушание музыки, разучивание песен, хороводов, танцев народов Татарстана;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формировать и развивать коммуникативные навыки в ходе совместных строительно-конструктивных игр, обогащать речь и развивать мышление.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2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marL="342900" lvl="0" indent="-342900" algn="ctr">
              <a:spcBef>
                <a:spcPts val="1000"/>
              </a:spcBef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область «Физическое развитие»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265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1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Физическое развитие включает:</a:t>
            </a:r>
            <a:br>
              <a:rPr lang="ru-RU" sz="21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 выполнением основных движений (ходьба, бег, мягкие прыжки, повороты в обе стороны),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формирование начальных представлений о некоторых видах спорта, овладение подвижными играми с правилами;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становление целенаправленности 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двигательной сфере;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 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развивать эмоциональную свободу, физическую выносливость, смекалку, ловкость через традиционные игры и забавы русского и татарского народов;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 уточнять и закреплять значения слов, отражающих пространственные отношения, обозначающих названия движений спортивного инвентаря, спортивных игр и т.д.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0BB2DD-2724-4C79-A10B-A2716F823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592" y="620688"/>
            <a:ext cx="7643275" cy="5904656"/>
          </a:xfrm>
        </p:spPr>
        <p:txBody>
          <a:bodyPr>
            <a:normAutofit fontScale="90000"/>
          </a:bodyPr>
          <a:lstStyle/>
          <a:p>
            <a:pPr lvl="0" algn="ctr" defTabSz="914400">
              <a:spcBef>
                <a:spcPts val="0"/>
              </a:spcBef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Основная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образовательная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программа муниципального бюджетного дошкольного образовательного учреждения 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«Детский сад №144 комбинированного вида» 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Приволжского района города Казани 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является нормативно – управленческим документом, обосновывающим выбор цели, содержания, применяемых методик и технологий, форм организации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воспитательно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образовательного процесса в ДОУ. Она представляет собой модель процесса воспитания и обучения детей, охватывающую все основные моменты их жизнедеятельности с учетом приоритетности видов детской деятельности в каждом возрастном периоде и обеспечивающую формирование у детей дошкольного возраста предпосылок к учебной деятельности на этапе завершения ими дошкольного образования.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31D5CF6-8B1B-4CD5-A138-89D709345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6116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9208" y="288996"/>
            <a:ext cx="8229600" cy="785794"/>
          </a:xfrm>
        </p:spPr>
        <p:txBody>
          <a:bodyPr>
            <a:normAutofit/>
          </a:bodyPr>
          <a:lstStyle/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 Программы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1"/>
            <a:ext cx="8229600" cy="485778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обеспечивает максимальную реализацию образовательного потенциала пространства МАДОУ, группы и участка,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Развивающая предметно-пространственная среда должна обеспечивает реализацию различных образовательных программ; учет национально-культурных, климатических условий, в которых осуществляется образовательная деятельность; учет возрастных особенностей детей.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Развивающей  среды  построена  на  следующих  принципах:</a:t>
            </a:r>
          </a:p>
          <a:p>
            <a:pPr lvl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насыщенность;</a:t>
            </a:r>
          </a:p>
          <a:p>
            <a:pPr lvl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полифункциональность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вариативность;</a:t>
            </a:r>
          </a:p>
          <a:p>
            <a:pPr lvl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доступность; </a:t>
            </a:r>
          </a:p>
          <a:p>
            <a:pPr lvl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безопасность.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63A78B-89D7-4A17-A2AB-97536F5EB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воспитанников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3C4FE2-0329-4590-BBCF-7BAB1F653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предусматривает взаимодействие с родителями 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семьями воспитанников: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Диагностирование семей;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Сотрудничество в рамках педагогического просвещения, проведения мероприятий;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Индивидуальная работа с родителями.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5007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pPr marL="342900" lvl="0" indent="-342900" algn="ctr">
              <a:spcBef>
                <a:spcPts val="1000"/>
              </a:spcBef>
            </a:pP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Основная образовательная программа МБДОУ «Детский сад № 144 комбинированного вида» Приволжского района г. Казани разработана в соответствии с основными нормативно-правовыми документами:</a:t>
            </a:r>
            <a:b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83568" y="1484783"/>
            <a:ext cx="8003232" cy="352839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«Конституция Российской Федерации»;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 Федеральный закон от 29.12.2012  № 273-ФЗ  «Об образовании в Российской Федерации»;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Закон Республики Татарстан «Об образовании»;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Федеральный государственный образовательный стандарт дошкольного образования (Утвержден приказом Министерства образования и науки Российской Федерации от 17 октября 2013 г. N 1155);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«Порядок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 (приказ Министерства образования и науки РФ от 30 августа 2013 года №1014 г. Москва); 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- Закон РТ от 08.07.1992 №1560-</a:t>
            </a: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«О государственных языках Республики Татарстан и других языках в Республике Татарстан» (в ред.Законов РТ от 28.07.2004 №44-ЗРТ, от 03.12.2009 № 54-ЗРТ, от 03.03.2012 № 16-ЗРТ, от 12.06.2014 № 53-ЗРТ);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Санитарно-эпидемиологические требования к устройству, содержанию и организации режима работы дошкольных образовательных организаций» (Утверждены постановлением Главного государственного санитарного врача Российской  от 15 мая 2013 года №26  «Об утверждении САНПИН» 2.4.3049-13)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Устав МБДОУ «Детский сад № 144 комбинированного вида» Приволжского района г. Казани</a:t>
            </a:r>
          </a:p>
          <a:p>
            <a:pPr>
              <a:buNone/>
            </a:pPr>
            <a:r>
              <a:rPr lang="ru-RU" sz="6400" dirty="0"/>
              <a:t> </a:t>
            </a:r>
          </a:p>
          <a:p>
            <a:pPr>
              <a:buNone/>
            </a:pPr>
            <a:r>
              <a:rPr lang="ru-RU" sz="6400" dirty="0"/>
              <a:t> 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7CCA60-BF2A-4D41-83D6-08FFABE1C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№ 144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функционируют 13 групп: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BD49621-D29B-4CAF-BFAA-A46CC7091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905000"/>
            <a:ext cx="7848872" cy="4548336"/>
          </a:xfrm>
        </p:spPr>
        <p:txBody>
          <a:bodyPr>
            <a:normAutofit fontScale="77500" lnSpcReduction="20000"/>
          </a:bodyPr>
          <a:lstStyle/>
          <a:p>
            <a:pPr marL="0" lvl="0" indent="449263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Arial" pitchFamily="34" charset="0"/>
              </a:rPr>
              <a:t>- 3  группы для детей младшего дошкольного возраста (от 3 лет до 4 лет)</a:t>
            </a:r>
          </a:p>
          <a:p>
            <a:pPr lvl="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-"/>
            </a:pP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Arial" pitchFamily="34" charset="0"/>
              </a:rPr>
              <a:t>4  группы для детей среднего дошкольного возраста (от 4 лет до 5 лет)</a:t>
            </a:r>
          </a:p>
          <a:p>
            <a:pPr lvl="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-"/>
            </a:pP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Arial" pitchFamily="34" charset="0"/>
              </a:rPr>
              <a:t>-  4  группы для детей старшего дошкольного возраста (от 5 до 6 лет)</a:t>
            </a:r>
          </a:p>
          <a:p>
            <a:pPr marL="0" lvl="0" indent="449263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Arial" pitchFamily="34" charset="0"/>
              </a:rPr>
              <a:t>-   2 группы для детей подготовительной к школе группы (от 6 до 7 лет)          </a:t>
            </a:r>
          </a:p>
          <a:p>
            <a:pPr marL="0" lvl="0" indent="449263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Arial" pitchFamily="34" charset="0"/>
              </a:rPr>
              <a:t>Из них:</a:t>
            </a:r>
          </a:p>
          <a:p>
            <a:pPr marL="0" lvl="0" indent="449263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Arial" pitchFamily="34" charset="0"/>
              </a:rPr>
              <a:t>-  2 группы логопедические (для детей с нарушениями речи)</a:t>
            </a:r>
          </a:p>
          <a:p>
            <a:pPr marL="0" lvl="0" indent="449263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Arial" pitchFamily="34" charset="0"/>
              </a:rPr>
              <a:t>- 2 группы с воспитанием и обучением на татарском языке.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7107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обеспечивает построение целостного педагогического процесса, направленного на полноценное всестороннее развитие ребенка - физическое, социально-коммуникативное, познавательное, речевое, художественно-эстетическое – во взаимосвязи, охватывает все основные моменты жизнедеятельности детей (обучение и воспитание) с учетом приоритетности видов детской деятельности в каждой возрастной группе. Образовательная программа реализовывается не только в процессе непосредственно образовательной деятельности, но и в ходе режимных моментов.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Основной целью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образовательной 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рограммы является обеспечение развития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 с учетом региональных и национальных особенностей Республики Татарстан.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Достижение поставленной цели предусматривает 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решение следующих задач: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0" y="1196752"/>
            <a:ext cx="8075240" cy="547260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1) охраны и укрепления физического и психического здоровья детей, в том числе их эмоционального благополучия; 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2) обеспечения равных возможностей для полноценного развития каждого ребенка в период дошкольного детства независимо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отместа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жительства, пола, нации, языка, социального статуса, психофизиологических и других особенностей (в том числе ограниченных возможностей здоровья); 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3) 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 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4)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 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5) объединения обучения и воспитания в целостный образовательный процесс на основе духовно-нравственных 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 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6)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 </a:t>
            </a:r>
          </a:p>
          <a:p>
            <a:pPr>
              <a:buNone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7)обеспечения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8)формирования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и физиологическим особенностям детей;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9)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10) обеспечение общего развития дошкольников с нарушениями речи,  коррекции их психофизического развития, социальной  адаптации;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11) формирование и развитие личности ребёнка с учётом климатических,     национально-культурных, демографических, социально-экономических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условий Республики Татарстан;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12)создание национального культурного пространства для всестороннего развития и обогащения посредством приобщения к истокам национальной культуры народов, населяющих Республику Татарстан;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13)создание языковой среды, обеспечивающей формирование у детей интереса к изучению двух государственных языков Республики Татарстан, развитие первоначальных умений и навыков практического владения татарским и русским языком в устной форме.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Принципы и подходы к формированию Программы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55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1) полноценное проживание ребенком всех этапов детства (младенческого, раннего и дошкольного возраста), обогащение (амплификация) детского развития;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3) содействие и сотрудничество детей и взрослых, признание ребенка полноценным участником (субъектом) образовательных отношений;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4) поддержка инициативы детей в различных видах деятельности;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5) сотрудничество Организации с семьей;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6) приобщение детей 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7) формирование познавательных интересов и познавательных действий ребенка в различных видах деятельности;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8) возрастная адекватность дошкольного образования (соответствие условий, требований, методов возрасту и особенностям развития);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9) учет этнокультурной ситуации развития детей.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</TotalTime>
  <Words>1736</Words>
  <Application>Microsoft Office PowerPoint</Application>
  <PresentationFormat>Экран (4:3)</PresentationFormat>
  <Paragraphs>153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Легкий дым</vt:lpstr>
      <vt:lpstr>Основная образовательная программа  Муниципального бюджетного дошкольного образовательного учреждения  «Детский сад № 144 комбинированного вида» Приволжского района г.Казани</vt:lpstr>
      <vt:lpstr>Основная  образовательная программа муниципального бюджетного дошкольного образовательного учреждения  «Детский сад №144 комбинированного вида»  Приволжского района города Казани  является нормативно – управленческим документом, обосновывающим выбор цели, содержания, применяемых методик и технологий, форм организации воспитательно – образовательного процесса в ДОУ. Она представляет собой модель процесса воспитания и обучения детей, охватывающую все основные моменты их жизнедеятельности с учетом приоритетности видов детской деятельности в каждом возрастном периоде и обеспечивающую формирование у детей дошкольного возраста предпосылок к учебной деятельности на этапе завершения ими дошкольного образования. </vt:lpstr>
      <vt:lpstr>Основная образовательная программа МБДОУ «Детский сад № 144 комбинированного вида» Приволжского района г. Казани разработана в соответствии с основными нормативно-правовыми документами: </vt:lpstr>
      <vt:lpstr>В МБДОУ № 144  функционируют 13 групп:</vt:lpstr>
      <vt:lpstr>Слайд 5</vt:lpstr>
      <vt:lpstr>Слайд 6</vt:lpstr>
      <vt:lpstr>Достижение поставленной цели предусматривает  решение следующих задач: </vt:lpstr>
      <vt:lpstr>Слайд 8</vt:lpstr>
      <vt:lpstr>Принципы и подходы к формированию Программы </vt:lpstr>
      <vt:lpstr>  Планируемые результаты освоения  основной программы </vt:lpstr>
      <vt:lpstr>Целевые ориентиры образования                                в младшем возрасте:</vt:lpstr>
      <vt:lpstr>Целевые ориентиры на этапе завершения дошкольного образования:</vt:lpstr>
      <vt:lpstr>Слайд 13</vt:lpstr>
      <vt:lpstr>Описание образовательной деятельности в соответствии  с направлениями развития ребенка </vt:lpstr>
      <vt:lpstr>Образовательная область «Социально-коммуникативное развитие» </vt:lpstr>
      <vt:lpstr>Образовательная область «Познавательное развитие»</vt:lpstr>
      <vt:lpstr>Образовательная область «Речевое развитие»</vt:lpstr>
      <vt:lpstr>Образовательная область «Художественно-эстетическое развитие»</vt:lpstr>
      <vt:lpstr>Образовательная область «Физическое развитие» </vt:lpstr>
      <vt:lpstr>Материально-техническое обеспечение Программы </vt:lpstr>
      <vt:lpstr>Взаимодействие с семьями воспитанников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дошкольного образования  МАДОУ «Детский сад №242»</dc:title>
  <dc:creator>Марина</dc:creator>
  <cp:lastModifiedBy>Zver</cp:lastModifiedBy>
  <cp:revision>29</cp:revision>
  <dcterms:modified xsi:type="dcterms:W3CDTF">2022-05-22T18:46:54Z</dcterms:modified>
</cp:coreProperties>
</file>